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71" autoAdjust="0"/>
  </p:normalViewPr>
  <p:slideViewPr>
    <p:cSldViewPr>
      <p:cViewPr varScale="1">
        <p:scale>
          <a:sx n="73" d="100"/>
          <a:sy n="73" d="100"/>
        </p:scale>
        <p:origin x="-112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0FA200C-ECF9-40D9-9F71-EF5EE3D35CAE}" type="datetimeFigureOut">
              <a:rPr lang="en-GB" smtClean="0"/>
              <a:pPr/>
              <a:t>14/03/2012</a:t>
            </a:fld>
            <a:endParaRPr lang="en-GB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58EE94D-396A-46C9-AEB7-7482C872F3F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FA200C-ECF9-40D9-9F71-EF5EE3D35CAE}" type="datetimeFigureOut">
              <a:rPr lang="en-GB" smtClean="0"/>
              <a:pPr/>
              <a:t>14/03/2012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8EE94D-396A-46C9-AEB7-7482C872F3F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0FA200C-ECF9-40D9-9F71-EF5EE3D35CAE}" type="datetimeFigureOut">
              <a:rPr lang="en-GB" smtClean="0"/>
              <a:pPr/>
              <a:t>14/03/2012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58EE94D-396A-46C9-AEB7-7482C872F3F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FA200C-ECF9-40D9-9F71-EF5EE3D35CAE}" type="datetimeFigureOut">
              <a:rPr lang="en-GB" smtClean="0"/>
              <a:pPr/>
              <a:t>14/03/2012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8EE94D-396A-46C9-AEB7-7482C872F3F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0FA200C-ECF9-40D9-9F71-EF5EE3D35CAE}" type="datetimeFigureOut">
              <a:rPr lang="en-GB" smtClean="0"/>
              <a:pPr/>
              <a:t>14/03/2012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58EE94D-396A-46C9-AEB7-7482C872F3F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FA200C-ECF9-40D9-9F71-EF5EE3D35CAE}" type="datetimeFigureOut">
              <a:rPr lang="en-GB" smtClean="0"/>
              <a:pPr/>
              <a:t>14/03/2012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8EE94D-396A-46C9-AEB7-7482C872F3F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FA200C-ECF9-40D9-9F71-EF5EE3D35CAE}" type="datetimeFigureOut">
              <a:rPr lang="en-GB" smtClean="0"/>
              <a:pPr/>
              <a:t>14/03/2012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8EE94D-396A-46C9-AEB7-7482C872F3F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FA200C-ECF9-40D9-9F71-EF5EE3D35CAE}" type="datetimeFigureOut">
              <a:rPr lang="en-GB" smtClean="0"/>
              <a:pPr/>
              <a:t>14/03/2012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8EE94D-396A-46C9-AEB7-7482C872F3F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0FA200C-ECF9-40D9-9F71-EF5EE3D35CAE}" type="datetimeFigureOut">
              <a:rPr lang="en-GB" smtClean="0"/>
              <a:pPr/>
              <a:t>14/03/2012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8EE94D-396A-46C9-AEB7-7482C872F3F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FA200C-ECF9-40D9-9F71-EF5EE3D35CAE}" type="datetimeFigureOut">
              <a:rPr lang="en-GB" smtClean="0"/>
              <a:pPr/>
              <a:t>14/03/2012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8EE94D-396A-46C9-AEB7-7482C872F3F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FA200C-ECF9-40D9-9F71-EF5EE3D35CAE}" type="datetimeFigureOut">
              <a:rPr lang="en-GB" smtClean="0"/>
              <a:pPr/>
              <a:t>14/03/2012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8EE94D-396A-46C9-AEB7-7482C872F3F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0FA200C-ECF9-40D9-9F71-EF5EE3D35CAE}" type="datetimeFigureOut">
              <a:rPr lang="en-GB" smtClean="0"/>
              <a:pPr/>
              <a:t>14/03/2012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58EE94D-396A-46C9-AEB7-7482C872F3F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en-GB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39952" y="2956560"/>
            <a:ext cx="2808311" cy="390144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48263" y="2956561"/>
            <a:ext cx="2186769" cy="390144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58769" y="0"/>
            <a:ext cx="2376264" cy="295656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39952" y="0"/>
            <a:ext cx="2618817" cy="295656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554" y="0"/>
            <a:ext cx="450154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374854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Opulent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Special offer</dc:title>
  <dc:creator>adebimpe</dc:creator>
  <cp:lastModifiedBy>OWNER</cp:lastModifiedBy>
  <cp:revision>11</cp:revision>
  <dcterms:created xsi:type="dcterms:W3CDTF">2012-03-05T19:33:10Z</dcterms:created>
  <dcterms:modified xsi:type="dcterms:W3CDTF">2012-03-14T10:39:06Z</dcterms:modified>
</cp:coreProperties>
</file>